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E3461-96B8-E14B-80BB-E0B516559E4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66495-B5DA-D54B-B0B2-2052FF50B8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66495-B5DA-D54B-B0B2-2052FF50B81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CFA6E-F82C-9A42-9726-C737F61BD970}" type="datetimeFigureOut">
              <a:rPr lang="en-US" smtClean="0"/>
              <a:pPr/>
              <a:t>12/4/10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64011-A771-C448-830B-23F882D8A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sz="6600" dirty="0" smtClean="0"/>
              <a:t>An Optimal Lottery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Decision Models, Fall 2010</a:t>
            </a:r>
          </a:p>
          <a:p>
            <a:r>
              <a:rPr lang="en-US" dirty="0" smtClean="0"/>
              <a:t>Cole Couture, Beth Monahan, James O’Connor, </a:t>
            </a:r>
            <a:br>
              <a:rPr lang="en-US" dirty="0" smtClean="0"/>
            </a:br>
            <a:r>
              <a:rPr lang="en-US" dirty="0" smtClean="0"/>
              <a:t>Neal Shyam, and Joe </a:t>
            </a:r>
            <a:r>
              <a:rPr lang="en-US" dirty="0" err="1" smtClean="0"/>
              <a:t>Traverso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Run: </a:t>
            </a:r>
            <a:r>
              <a:rPr lang="en-US" dirty="0" smtClean="0"/>
              <a:t>Input, Preferences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507" y="1618488"/>
            <a:ext cx="7624986" cy="468650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Run: </a:t>
            </a:r>
            <a:r>
              <a:rPr lang="en-US" dirty="0" smtClean="0"/>
              <a:t>Model, truncated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993900"/>
            <a:ext cx="8813800" cy="2870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Run, Output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51" y="1618488"/>
            <a:ext cx="8339099" cy="353590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Conclusions: Future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Include more historical CFE data to cover greater combination of professor/class </a:t>
            </a:r>
            <a:r>
              <a:rPr lang="en-US" dirty="0" smtClean="0"/>
              <a:t>possibilities</a:t>
            </a:r>
          </a:p>
          <a:p>
            <a:r>
              <a:rPr lang="en-US" dirty="0" smtClean="0"/>
              <a:t>Better output formatting [Google Calendar]</a:t>
            </a:r>
          </a:p>
          <a:p>
            <a:r>
              <a:rPr lang="en-US" dirty="0" smtClean="0"/>
              <a:t>Convert </a:t>
            </a:r>
            <a:r>
              <a:rPr lang="en-US" dirty="0" smtClean="0"/>
              <a:t>model to a web based/SQL query system</a:t>
            </a:r>
          </a:p>
          <a:p>
            <a:r>
              <a:rPr lang="en-US" dirty="0" smtClean="0"/>
              <a:t>Optimize formulas to reduce runtime</a:t>
            </a:r>
          </a:p>
          <a:p>
            <a:pPr lvl="1"/>
            <a:r>
              <a:rPr lang="en-US" dirty="0" smtClean="0"/>
              <a:t>Currently, the model is slower than a </a:t>
            </a:r>
            <a:r>
              <a:rPr lang="en-US" dirty="0" smtClean="0"/>
              <a:t>human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959" y="1660601"/>
            <a:ext cx="5074083" cy="33827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74871" y="5417277"/>
            <a:ext cx="379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Good Discussion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</a:p>
          <a:p>
            <a:r>
              <a:rPr lang="en-US" dirty="0" smtClean="0"/>
              <a:t>Formulation</a:t>
            </a:r>
          </a:p>
          <a:p>
            <a:r>
              <a:rPr lang="en-US" dirty="0" smtClean="0"/>
              <a:t>Modeling Issues</a:t>
            </a:r>
          </a:p>
          <a:p>
            <a:r>
              <a:rPr lang="en-US" dirty="0" smtClean="0"/>
              <a:t>Sample Run and Output</a:t>
            </a:r>
          </a:p>
          <a:p>
            <a:r>
              <a:rPr lang="en-US" dirty="0" smtClean="0"/>
              <a:t>Conclusions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Problem: Lottery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Scheduling your classes is a manual process involving a lot of choices and data:</a:t>
            </a:r>
          </a:p>
          <a:p>
            <a:pPr lvl="1"/>
            <a:r>
              <a:rPr lang="en-US" dirty="0" smtClean="0"/>
              <a:t>CFE Data</a:t>
            </a:r>
          </a:p>
          <a:p>
            <a:pPr lvl="1"/>
            <a:r>
              <a:rPr lang="en-US" dirty="0" smtClean="0"/>
              <a:t>Specializations</a:t>
            </a:r>
          </a:p>
          <a:p>
            <a:pPr lvl="1"/>
            <a:r>
              <a:rPr lang="en-US" dirty="0" smtClean="0"/>
              <a:t>Timing</a:t>
            </a:r>
          </a:p>
          <a:p>
            <a:pPr lvl="1"/>
            <a:r>
              <a:rPr lang="en-US" dirty="0" smtClean="0"/>
              <a:t>New classes</a:t>
            </a:r>
          </a:p>
          <a:p>
            <a:pPr lvl="1"/>
            <a:r>
              <a:rPr lang="en-US" dirty="0" smtClean="0"/>
              <a:t>Desired free days</a:t>
            </a:r>
          </a:p>
          <a:p>
            <a:r>
              <a:rPr lang="en-US" dirty="0" smtClean="0"/>
              <a:t>Our solution:</a:t>
            </a:r>
          </a:p>
          <a:p>
            <a:pPr lvl="1"/>
            <a:r>
              <a:rPr lang="en-US" dirty="0" smtClean="0"/>
              <a:t>Build a flexible scheduling tool based on CFE data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Formulation: Input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CFE Data from Spring 2010</a:t>
            </a:r>
          </a:p>
          <a:p>
            <a:pPr lvl="1"/>
            <a:r>
              <a:rPr lang="en-US" dirty="0" smtClean="0"/>
              <a:t>Manually scraped from CFE website</a:t>
            </a:r>
          </a:p>
          <a:p>
            <a:r>
              <a:rPr lang="en-US" dirty="0" smtClean="0"/>
              <a:t>Spring 2011 Schedule, non-core classes</a:t>
            </a:r>
          </a:p>
          <a:p>
            <a:pPr lvl="1"/>
            <a:r>
              <a:rPr lang="en-US" dirty="0" smtClean="0"/>
              <a:t>Model is designed for MBA2s planning their spring term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Formulation: ‘Switches’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Desired specializations</a:t>
            </a:r>
          </a:p>
          <a:p>
            <a:r>
              <a:rPr lang="en-US" dirty="0" smtClean="0"/>
              <a:t>Morning, afternoon, or evening class preference</a:t>
            </a:r>
          </a:p>
          <a:p>
            <a:r>
              <a:rPr lang="en-US" dirty="0" smtClean="0"/>
              <a:t>Weightings per CFE characteristic</a:t>
            </a:r>
          </a:p>
          <a:p>
            <a:pPr lvl="1"/>
            <a:r>
              <a:rPr lang="en-US" dirty="0" smtClean="0"/>
              <a:t>i.e. overall professor rating more important than time commitment</a:t>
            </a:r>
          </a:p>
          <a:p>
            <a:r>
              <a:rPr lang="en-US" dirty="0" smtClean="0"/>
              <a:t>How to treat new classes with existing professors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Formulation: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credits must be greater than or equal to user desired value</a:t>
            </a:r>
          </a:p>
          <a:p>
            <a:r>
              <a:rPr lang="en-US" dirty="0" smtClean="0"/>
              <a:t>Can not take more than one class at the same time</a:t>
            </a:r>
          </a:p>
          <a:p>
            <a:r>
              <a:rPr lang="en-US" dirty="0" smtClean="0"/>
              <a:t>Can not select multiple sections of same class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Formulation: Objective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Maximize:</a:t>
            </a:r>
          </a:p>
          <a:p>
            <a:pPr lvl="1"/>
            <a:r>
              <a:rPr lang="en-US" dirty="0" smtClean="0"/>
              <a:t>sum of weighted CFE scores subject to big cost user inputs</a:t>
            </a:r>
          </a:p>
          <a:p>
            <a:pPr lvl="1"/>
            <a:r>
              <a:rPr lang="en-US" dirty="0" smtClean="0"/>
              <a:t>Output will be a schedule optimized to user inputs</a:t>
            </a:r>
          </a:p>
          <a:p>
            <a:r>
              <a:rPr lang="en-US" dirty="0" smtClean="0"/>
              <a:t>Non-linear problem</a:t>
            </a:r>
          </a:p>
          <a:p>
            <a:pPr lvl="1"/>
            <a:r>
              <a:rPr lang="en-US" dirty="0" smtClean="0"/>
              <a:t>Must use Evolutionary Solver – time intensive</a:t>
            </a:r>
          </a:p>
          <a:p>
            <a:r>
              <a:rPr lang="en-US" dirty="0" smtClean="0"/>
              <a:t>Penalties assigned based on user input/switches</a:t>
            </a:r>
          </a:p>
          <a:p>
            <a:pPr lvl="1"/>
            <a:r>
              <a:rPr lang="en-US" dirty="0" smtClean="0"/>
              <a:t>Big cost methodology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CFE Mismatches</a:t>
            </a:r>
          </a:p>
          <a:p>
            <a:r>
              <a:rPr lang="en-US" dirty="0" smtClean="0"/>
              <a:t>Missing </a:t>
            </a:r>
            <a:r>
              <a:rPr lang="en-US" dirty="0" err="1" smtClean="0"/>
              <a:t>CFEs</a:t>
            </a:r>
            <a:endParaRPr lang="en-US" dirty="0" smtClean="0"/>
          </a:p>
          <a:p>
            <a:r>
              <a:rPr lang="en-US" dirty="0" smtClean="0"/>
              <a:t>Section to Section Matching</a:t>
            </a:r>
          </a:p>
          <a:p>
            <a:r>
              <a:rPr lang="en-US" dirty="0" smtClean="0"/>
              <a:t>New Professors to a course</a:t>
            </a:r>
          </a:p>
          <a:p>
            <a:r>
              <a:rPr lang="en-US" dirty="0" smtClean="0"/>
              <a:t>Identifying 1.5 unit classes and whether they are 1</a:t>
            </a:r>
            <a:r>
              <a:rPr lang="en-US" baseline="30000" dirty="0" smtClean="0"/>
              <a:t>st</a:t>
            </a:r>
            <a:r>
              <a:rPr lang="en-US" dirty="0" smtClean="0"/>
              <a:t> or 2</a:t>
            </a:r>
            <a:r>
              <a:rPr lang="en-US" baseline="30000" dirty="0" smtClean="0"/>
              <a:t>nd</a:t>
            </a:r>
            <a:r>
              <a:rPr lang="en-US" dirty="0" smtClean="0"/>
              <a:t> half</a:t>
            </a:r>
          </a:p>
          <a:p>
            <a:pPr lvl="1"/>
            <a:r>
              <a:rPr lang="en-US" dirty="0" smtClean="0"/>
              <a:t>Manual </a:t>
            </a:r>
            <a:r>
              <a:rPr lang="en-US" dirty="0" smtClean="0"/>
              <a:t>process</a:t>
            </a:r>
          </a:p>
          <a:p>
            <a:r>
              <a:rPr lang="en-US" dirty="0" err="1" smtClean="0"/>
              <a:t>DBi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Run: </a:t>
            </a:r>
            <a:r>
              <a:rPr lang="en-US" dirty="0" smtClean="0"/>
              <a:t>Input, Concentrations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979" y="1621994"/>
            <a:ext cx="4222042" cy="41489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333</Words>
  <Application>Microsoft Macintosh PowerPoint</Application>
  <PresentationFormat>On-screen Show (4:3)</PresentationFormat>
  <Paragraphs>63</Paragraphs>
  <Slides>14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An Optimal Lottery</vt:lpstr>
      <vt:lpstr>Agenda</vt:lpstr>
      <vt:lpstr>The Problem: Lottery Choices</vt:lpstr>
      <vt:lpstr>Formulation: Input Data</vt:lpstr>
      <vt:lpstr>Formulation: ‘Switches’</vt:lpstr>
      <vt:lpstr>Formulation: Constraints</vt:lpstr>
      <vt:lpstr>Formulation: Objective Function</vt:lpstr>
      <vt:lpstr>Modeling Issues</vt:lpstr>
      <vt:lpstr>Sample Run: Input, Concentrations</vt:lpstr>
      <vt:lpstr>Sample Run: Input, Preferences</vt:lpstr>
      <vt:lpstr>Sample Run: Model, truncated</vt:lpstr>
      <vt:lpstr>Sample Run, Output</vt:lpstr>
      <vt:lpstr>Conclusions: Future Improvements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Optimal Lottery</dc:title>
  <dc:creator>Neal Shyam</dc:creator>
  <cp:lastModifiedBy>Neal Shyam</cp:lastModifiedBy>
  <cp:revision>23</cp:revision>
  <dcterms:created xsi:type="dcterms:W3CDTF">2010-12-05T03:00:49Z</dcterms:created>
  <dcterms:modified xsi:type="dcterms:W3CDTF">2010-12-05T03:03:54Z</dcterms:modified>
</cp:coreProperties>
</file>